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59" r:id="rId7"/>
    <p:sldId id="272" r:id="rId8"/>
    <p:sldId id="260" r:id="rId9"/>
    <p:sldId id="261" r:id="rId10"/>
    <p:sldId id="264" r:id="rId11"/>
    <p:sldId id="265" r:id="rId12"/>
    <p:sldId id="266" r:id="rId13"/>
    <p:sldId id="275" r:id="rId14"/>
    <p:sldId id="276" r:id="rId15"/>
    <p:sldId id="273" r:id="rId16"/>
    <p:sldId id="267" r:id="rId17"/>
    <p:sldId id="277" r:id="rId18"/>
    <p:sldId id="274" r:id="rId19"/>
    <p:sldId id="269" r:id="rId20"/>
    <p:sldId id="270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28D2-CFB7-470B-915F-7FF68902370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3A7C-EE6C-4FAF-BDFD-2F8E61903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70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28D2-CFB7-470B-915F-7FF68902370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3A7C-EE6C-4FAF-BDFD-2F8E61903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426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28D2-CFB7-470B-915F-7FF68902370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3A7C-EE6C-4FAF-BDFD-2F8E61903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61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28D2-CFB7-470B-915F-7FF68902370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3A7C-EE6C-4FAF-BDFD-2F8E61903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682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28D2-CFB7-470B-915F-7FF68902370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3A7C-EE6C-4FAF-BDFD-2F8E61903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587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28D2-CFB7-470B-915F-7FF68902370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3A7C-EE6C-4FAF-BDFD-2F8E61903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18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28D2-CFB7-470B-915F-7FF68902370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3A7C-EE6C-4FAF-BDFD-2F8E61903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726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28D2-CFB7-470B-915F-7FF68902370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3A7C-EE6C-4FAF-BDFD-2F8E61903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453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28D2-CFB7-470B-915F-7FF68902370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3A7C-EE6C-4FAF-BDFD-2F8E61903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23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28D2-CFB7-470B-915F-7FF68902370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3A7C-EE6C-4FAF-BDFD-2F8E61903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70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28D2-CFB7-470B-915F-7FF68902370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3A7C-EE6C-4FAF-BDFD-2F8E61903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83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128D2-CFB7-470B-915F-7FF68902370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C3A7C-EE6C-4FAF-BDFD-2F8E61903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2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eart Background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156846" y="1172903"/>
            <a:ext cx="787830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3800" b="1" dirty="0">
                <a:solidFill>
                  <a:srgbClr val="002060"/>
                </a:solidFill>
                <a:latin typeface="Helvetica Neue"/>
              </a:rPr>
              <a:t>心</a:t>
            </a:r>
            <a:r>
              <a:rPr lang="zh-CN" altLang="en-US" sz="13800" b="1" dirty="0" smtClean="0">
                <a:solidFill>
                  <a:srgbClr val="002060"/>
                </a:solidFill>
                <a:latin typeface="Helvetica Neue"/>
              </a:rPr>
              <a:t>愿</a:t>
            </a:r>
            <a:endParaRPr lang="en-US" altLang="zh-CN" sz="13800" b="1" dirty="0" smtClean="0">
              <a:solidFill>
                <a:srgbClr val="002060"/>
              </a:solidFill>
              <a:latin typeface="Helvetica Neue"/>
            </a:endParaRPr>
          </a:p>
          <a:p>
            <a:pPr algn="ctr"/>
            <a:endParaRPr lang="en-US" altLang="zh-CN" sz="8000" b="1" dirty="0" smtClean="0">
              <a:solidFill>
                <a:srgbClr val="002060"/>
              </a:solidFill>
              <a:latin typeface="Helvetica Neue"/>
            </a:endParaRPr>
          </a:p>
          <a:p>
            <a:pPr algn="ctr"/>
            <a:r>
              <a:rPr lang="en-US" sz="7200" dirty="0">
                <a:solidFill>
                  <a:srgbClr val="1D1D1D"/>
                </a:solidFill>
                <a:latin typeface="Helvetica Neue"/>
              </a:rPr>
              <a:t> </a:t>
            </a:r>
            <a:r>
              <a:rPr lang="en-US" sz="7200" b="1" dirty="0">
                <a:solidFill>
                  <a:srgbClr val="7030A0"/>
                </a:solidFill>
                <a:latin typeface="Helvetica Neue"/>
              </a:rPr>
              <a:t>Oh Lord I would</a:t>
            </a:r>
            <a:endParaRPr lang="en-US" altLang="zh-CN" sz="7200" b="1" dirty="0" smtClean="0">
              <a:solidFill>
                <a:srgbClr val="7030A0"/>
              </a:solidFill>
              <a:latin typeface="Helvetica Neue"/>
            </a:endParaRPr>
          </a:p>
          <a:p>
            <a:r>
              <a:rPr lang="zh-CN" altLang="en-US" dirty="0">
                <a:solidFill>
                  <a:srgbClr val="1D1D1D"/>
                </a:solidFill>
                <a:latin typeface="Helvetica Neue"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23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eart Background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"/>
            <a:ext cx="1224939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18268" y="1203097"/>
            <a:ext cx="11423320" cy="42780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（男）主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啊 我愿奉献我自己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，</a:t>
            </a:r>
            <a:endParaRPr kumimoji="0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主啊 我愿永远服事你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，</a:t>
            </a:r>
            <a:endParaRPr kumimoji="0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1D1D1D"/>
              </a:solidFill>
              <a:effectLst/>
              <a:uLnTx/>
              <a:uFillTx/>
              <a:latin typeface="Helvetica Neue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Oh Lord, I would dedicate 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myself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Oh Lord, I would always serve You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682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eart Background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899" y="0"/>
            <a:ext cx="122968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03543" y="667389"/>
            <a:ext cx="8963608" cy="603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无论我在哪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里</a:t>
            </a:r>
            <a:endParaRPr kumimoji="0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无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论我遇何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境</a:t>
            </a:r>
            <a:r>
              <a:rPr lang="en-US" altLang="zh-CN" sz="6600" b="1" dirty="0">
                <a:solidFill>
                  <a:srgbClr val="002060"/>
                </a:solidFill>
                <a:latin typeface="Helvetica Neue"/>
                <a:ea typeface="等线" panose="02010600030101010101" pitchFamily="2" charset="-122"/>
              </a:rPr>
              <a:t>,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 </a:t>
            </a:r>
            <a:endParaRPr kumimoji="0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我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愿一 生顺服你旨意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。</a:t>
            </a:r>
            <a:endParaRPr kumimoji="0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1D1D1D"/>
              </a:solidFill>
              <a:effectLst/>
              <a:uLnTx/>
              <a:uFillTx/>
              <a:latin typeface="Helvetica Neue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Wherever I 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am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Whichever 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situation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 would surrender to Your wills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350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eart Background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771739" y="1410915"/>
            <a:ext cx="8648521" cy="38779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（合）愿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为主作精兵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，</a:t>
            </a:r>
            <a:endParaRPr kumimoji="0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愿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为主舍生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命</a:t>
            </a:r>
            <a:endParaRPr kumimoji="0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Good soldier of the Lord, </a:t>
            </a:r>
            <a:endParaRPr kumimoji="0" lang="en-US" sz="48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Helvetica Neue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I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would offer my 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life</a:t>
            </a:r>
          </a:p>
        </p:txBody>
      </p:sp>
    </p:spTree>
    <p:extLst>
      <p:ext uri="{BB962C8B-B14F-4D97-AF65-F5344CB8AC3E}">
        <p14:creationId xmlns:p14="http://schemas.microsoft.com/office/powerpoint/2010/main" val="93094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eart Background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150047" y="1646004"/>
            <a:ext cx="7891905" cy="38779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愿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为主作仆人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，</a:t>
            </a:r>
            <a:endParaRPr kumimoji="0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愿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为主服事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人</a:t>
            </a:r>
            <a:endParaRPr kumimoji="0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Humble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slave of the Lord, </a:t>
            </a:r>
            <a:endParaRPr kumimoji="0" lang="en-US" sz="48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Helvetica Neue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I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would serve for the Lord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322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eart Background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04234" y="997565"/>
            <a:ext cx="1018352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4000" b="1" dirty="0"/>
              <a:t>所以弟兄们，我以神的慈悲劝你们，将身体献上当作活祭，是圣洁的，是神所喜悦的。你们如此侍</a:t>
            </a:r>
            <a:r>
              <a:rPr lang="zh-CN" altLang="en-US" sz="4000" b="1" dirty="0" smtClean="0"/>
              <a:t>奉是里所</a:t>
            </a:r>
            <a:r>
              <a:rPr lang="zh-CN" altLang="en-US" sz="4000" b="1" dirty="0"/>
              <a:t>当然的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。</a:t>
            </a:r>
            <a:endParaRPr kumimoji="0" lang="en-US" altLang="zh-CN" sz="3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70692" y="6060884"/>
            <a:ext cx="4678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罗马书 </a:t>
            </a:r>
            <a:r>
              <a:rPr lang="en-US" altLang="zh-CN" sz="2400" b="1" dirty="0" smtClean="0"/>
              <a:t>12</a:t>
            </a:r>
            <a:r>
              <a:rPr lang="zh-CN" altLang="en-US" sz="2400" b="1" dirty="0" smtClean="0"/>
              <a:t>章： </a:t>
            </a:r>
            <a:r>
              <a:rPr lang="en-US" altLang="zh-CN" sz="2400" b="1" dirty="0" smtClean="0"/>
              <a:t>1-2  Romans 12: 1-2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88807" y="3788015"/>
            <a:ext cx="9414383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</a:rPr>
              <a:t>Therefore, I urge you, brothers and sisters, in view of God’s mercy, to offer your bodies as a living sacrifice, holy and pleasing to God ---this is your true and proper worship.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13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eart Background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468057" y="1375907"/>
            <a:ext cx="10059164" cy="38779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（</a:t>
            </a: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男声轮唱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）愿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为主作精兵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，</a:t>
            </a:r>
            <a:endParaRPr kumimoji="0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愿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为主舍生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命</a:t>
            </a:r>
            <a:endParaRPr kumimoji="0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Good soldier of the Lord, </a:t>
            </a:r>
            <a:endParaRPr kumimoji="0" lang="en-US" sz="48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Helvetica Neue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I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would offer my 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life</a:t>
            </a:r>
          </a:p>
        </p:txBody>
      </p:sp>
    </p:spTree>
    <p:extLst>
      <p:ext uri="{BB962C8B-B14F-4D97-AF65-F5344CB8AC3E}">
        <p14:creationId xmlns:p14="http://schemas.microsoft.com/office/powerpoint/2010/main" val="412791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eart Background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66344" y="1577169"/>
            <a:ext cx="7891905" cy="38779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愿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为主作仆人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，</a:t>
            </a:r>
            <a:endParaRPr kumimoji="0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愿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为主服事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人</a:t>
            </a:r>
            <a:endParaRPr kumimoji="0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Humble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slave of the Lord, </a:t>
            </a:r>
            <a:endParaRPr kumimoji="0" lang="en-US" sz="48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Helvetica Neue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I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would serve for the Lord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477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eart Background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405539" y="1375907"/>
            <a:ext cx="10184199" cy="38779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（</a:t>
            </a:r>
            <a:r>
              <a:rPr lang="zh-CN" altLang="en-US" sz="4400" b="1" dirty="0">
                <a:solidFill>
                  <a:srgbClr val="002060"/>
                </a:solidFill>
                <a:latin typeface="Helvetica Neue"/>
                <a:ea typeface="等线" panose="02010600030101010101" pitchFamily="2" charset="-122"/>
              </a:rPr>
              <a:t>女</a:t>
            </a: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声轮唱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）愿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为主作精兵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，</a:t>
            </a:r>
            <a:endParaRPr kumimoji="0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愿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为主舍生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命</a:t>
            </a:r>
            <a:endParaRPr kumimoji="0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Good soldier of the Lord, </a:t>
            </a:r>
            <a:endParaRPr kumimoji="0" lang="en-US" sz="48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Helvetica Neue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I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would offer my 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life</a:t>
            </a:r>
          </a:p>
        </p:txBody>
      </p:sp>
    </p:spTree>
    <p:extLst>
      <p:ext uri="{BB962C8B-B14F-4D97-AF65-F5344CB8AC3E}">
        <p14:creationId xmlns:p14="http://schemas.microsoft.com/office/powerpoint/2010/main" val="185153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eart Background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475958" y="1490007"/>
            <a:ext cx="7891905" cy="38779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愿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为主作仆人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，</a:t>
            </a:r>
            <a:endParaRPr kumimoji="0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愿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为主服事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人</a:t>
            </a:r>
            <a:endParaRPr kumimoji="0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Humble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slave of the Lord, </a:t>
            </a:r>
            <a:endParaRPr kumimoji="0" lang="en-US" sz="48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Helvetica Neue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I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would serve for the Lord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343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eart Background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"/>
            <a:ext cx="1224939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995920" y="1338345"/>
            <a:ext cx="10778465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（合）主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啊 我愿奉献我自己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，</a:t>
            </a:r>
            <a:endParaRPr kumimoji="0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主啊 我愿永远服事你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，</a:t>
            </a:r>
            <a:endParaRPr kumimoji="0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1D1D1D"/>
              </a:solidFill>
              <a:effectLst/>
              <a:uLnTx/>
              <a:uFillTx/>
              <a:latin typeface="Helvetica Neue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Oh Lord, I would dedicate 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myself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Oh Lord, I would always serve You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467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eart Background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5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929706" y="1375290"/>
            <a:ext cx="10859062" cy="48936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6600" b="1" dirty="0" smtClean="0">
                <a:solidFill>
                  <a:srgbClr val="002060"/>
                </a:solidFill>
                <a:latin typeface="Helvetica Neue"/>
              </a:rPr>
              <a:t>(</a:t>
            </a:r>
            <a:r>
              <a:rPr lang="zh-CN" altLang="en-US" sz="6600" b="1" dirty="0" smtClean="0">
                <a:solidFill>
                  <a:srgbClr val="002060"/>
                </a:solidFill>
                <a:latin typeface="Helvetica Neue"/>
              </a:rPr>
              <a:t>男）主</a:t>
            </a:r>
            <a:r>
              <a:rPr lang="zh-CN" altLang="en-US" sz="6600" b="1" dirty="0">
                <a:solidFill>
                  <a:srgbClr val="002060"/>
                </a:solidFill>
                <a:latin typeface="Helvetica Neue"/>
              </a:rPr>
              <a:t>啊 我愿奉献我自己</a:t>
            </a:r>
            <a:r>
              <a:rPr lang="zh-CN" altLang="en-US" sz="6600" b="1" dirty="0" smtClean="0">
                <a:solidFill>
                  <a:srgbClr val="002060"/>
                </a:solidFill>
                <a:latin typeface="Helvetica Neue"/>
              </a:rPr>
              <a:t>，</a:t>
            </a:r>
            <a:endParaRPr lang="en-US" altLang="zh-CN" sz="6600" b="1" dirty="0" smtClean="0">
              <a:solidFill>
                <a:srgbClr val="002060"/>
              </a:solidFill>
              <a:latin typeface="Helvetica Neue"/>
            </a:endParaRPr>
          </a:p>
          <a:p>
            <a:pPr algn="ctr"/>
            <a:r>
              <a:rPr lang="zh-CN" altLang="en-US" sz="6600" b="1" dirty="0">
                <a:solidFill>
                  <a:srgbClr val="002060"/>
                </a:solidFill>
                <a:latin typeface="Helvetica Neue"/>
              </a:rPr>
              <a:t>主啊 我愿永远服事</a:t>
            </a:r>
            <a:r>
              <a:rPr lang="zh-CN" altLang="en-US" sz="6600" b="1" dirty="0" smtClean="0">
                <a:solidFill>
                  <a:srgbClr val="002060"/>
                </a:solidFill>
                <a:latin typeface="Helvetica Neue"/>
              </a:rPr>
              <a:t>你，</a:t>
            </a:r>
            <a:endParaRPr lang="en-US" altLang="zh-CN" sz="6600" b="1" dirty="0" smtClean="0">
              <a:solidFill>
                <a:srgbClr val="002060"/>
              </a:solidFill>
              <a:latin typeface="Helvetica Neue"/>
            </a:endParaRPr>
          </a:p>
          <a:p>
            <a:pPr algn="ctr"/>
            <a:endParaRPr lang="en-US" sz="4800" b="1" dirty="0" smtClean="0">
              <a:solidFill>
                <a:srgbClr val="C00000"/>
              </a:solidFill>
              <a:latin typeface="Helvetica Neue"/>
            </a:endParaRPr>
          </a:p>
          <a:p>
            <a:pPr algn="ctr"/>
            <a:r>
              <a:rPr lang="en-US" sz="4800" b="1" dirty="0" smtClean="0">
                <a:solidFill>
                  <a:srgbClr val="C00000"/>
                </a:solidFill>
                <a:latin typeface="Helvetica Neue"/>
              </a:rPr>
              <a:t>Oh </a:t>
            </a:r>
            <a:r>
              <a:rPr lang="en-US" sz="4800" b="1" dirty="0">
                <a:solidFill>
                  <a:srgbClr val="C00000"/>
                </a:solidFill>
                <a:latin typeface="Helvetica Neue"/>
              </a:rPr>
              <a:t>Lord, I would dedicate </a:t>
            </a:r>
            <a:r>
              <a:rPr lang="en-US" sz="4800" b="1" dirty="0" smtClean="0">
                <a:solidFill>
                  <a:srgbClr val="C00000"/>
                </a:solidFill>
                <a:latin typeface="Helvetica Neue"/>
              </a:rPr>
              <a:t>myself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Helvetica Neue"/>
              </a:rPr>
              <a:t>Oh Lord, I would always serve You</a:t>
            </a:r>
            <a:endParaRPr lang="en-US" sz="4800" b="1" dirty="0" smtClean="0">
              <a:solidFill>
                <a:srgbClr val="C00000"/>
              </a:solidFill>
              <a:latin typeface="Helvetica Neue"/>
            </a:endParaRPr>
          </a:p>
          <a:p>
            <a:pPr algn="ctr"/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51082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eart Background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899" y="0"/>
            <a:ext cx="122968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54262" y="495856"/>
            <a:ext cx="10127388" cy="603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无论我在哪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里</a:t>
            </a:r>
            <a:endParaRPr kumimoji="0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无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论我遇何境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 </a:t>
            </a:r>
            <a:endParaRPr kumimoji="0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我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愿一 生顺服你旨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意</a:t>
            </a:r>
            <a:r>
              <a:rPr kumimoji="0" lang="en-US" altLang="zh-CN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(2x)</a:t>
            </a:r>
            <a:endParaRPr kumimoji="0" lang="en-US" altLang="zh-CN" sz="4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1D1D1D"/>
              </a:solidFill>
              <a:effectLst/>
              <a:uLnTx/>
              <a:uFillTx/>
              <a:latin typeface="Helvetica Neue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Wherever I 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am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Whichever 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situation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 would surrender to Your 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wills(2X)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586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eart Background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65958" y="489261"/>
            <a:ext cx="10491849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6600" b="1" dirty="0">
                <a:solidFill>
                  <a:srgbClr val="002060"/>
                </a:solidFill>
                <a:latin typeface="Helvetica Neue"/>
              </a:rPr>
              <a:t>无论我在哪</a:t>
            </a:r>
            <a:r>
              <a:rPr lang="zh-CN" altLang="en-US" sz="6600" b="1" dirty="0" smtClean="0">
                <a:solidFill>
                  <a:srgbClr val="002060"/>
                </a:solidFill>
                <a:latin typeface="Helvetica Neue"/>
              </a:rPr>
              <a:t>里</a:t>
            </a:r>
            <a:endParaRPr lang="en-US" altLang="zh-CN" sz="6600" b="1" dirty="0" smtClean="0">
              <a:solidFill>
                <a:srgbClr val="002060"/>
              </a:solidFill>
              <a:latin typeface="Helvetica Neue"/>
            </a:endParaRPr>
          </a:p>
          <a:p>
            <a:pPr algn="ctr"/>
            <a:r>
              <a:rPr lang="zh-CN" altLang="en-US" sz="6600" b="1" dirty="0">
                <a:solidFill>
                  <a:srgbClr val="002060"/>
                </a:solidFill>
                <a:latin typeface="Helvetica Neue"/>
              </a:rPr>
              <a:t>无论我遇何境</a:t>
            </a:r>
            <a:r>
              <a:rPr lang="zh-CN" altLang="en-US" sz="6600" b="1" dirty="0" smtClean="0">
                <a:solidFill>
                  <a:srgbClr val="002060"/>
                </a:solidFill>
                <a:latin typeface="Helvetica Neue"/>
              </a:rPr>
              <a:t>，</a:t>
            </a:r>
            <a:endParaRPr lang="en-US" altLang="zh-CN" sz="6600" b="1" dirty="0" smtClean="0">
              <a:solidFill>
                <a:srgbClr val="002060"/>
              </a:solidFill>
              <a:latin typeface="Helvetica Neue"/>
            </a:endParaRPr>
          </a:p>
          <a:p>
            <a:pPr algn="ctr"/>
            <a:r>
              <a:rPr lang="zh-CN" altLang="en-US" sz="6600" b="1" dirty="0">
                <a:solidFill>
                  <a:srgbClr val="002060"/>
                </a:solidFill>
                <a:latin typeface="Helvetica Neue"/>
              </a:rPr>
              <a:t>我愿一 生顺服你旨意</a:t>
            </a:r>
            <a:r>
              <a:rPr lang="zh-CN" altLang="en-US" sz="6600" b="1" dirty="0" smtClean="0">
                <a:solidFill>
                  <a:srgbClr val="002060"/>
                </a:solidFill>
                <a:latin typeface="Helvetica Neue"/>
              </a:rPr>
              <a:t>。</a:t>
            </a:r>
            <a:endParaRPr lang="en-US" altLang="zh-CN" sz="6600" b="1" dirty="0" smtClean="0">
              <a:solidFill>
                <a:srgbClr val="002060"/>
              </a:solidFill>
              <a:latin typeface="Helvetica Neue"/>
            </a:endParaRPr>
          </a:p>
          <a:p>
            <a:pPr algn="ctr"/>
            <a:endParaRPr lang="en-US" sz="4400" b="1" dirty="0">
              <a:solidFill>
                <a:srgbClr val="1D1D1D"/>
              </a:solidFill>
              <a:latin typeface="Helvetica Neue"/>
            </a:endParaRP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Helvetica Neue"/>
              </a:rPr>
              <a:t>Wherever I </a:t>
            </a:r>
            <a:r>
              <a:rPr lang="en-US" sz="4800" b="1" dirty="0" smtClean="0">
                <a:solidFill>
                  <a:srgbClr val="C00000"/>
                </a:solidFill>
                <a:latin typeface="Helvetica Neue"/>
              </a:rPr>
              <a:t>am</a:t>
            </a:r>
          </a:p>
          <a:p>
            <a:pPr algn="ctr"/>
            <a:r>
              <a:rPr lang="en-US" sz="4800" b="1" dirty="0" smtClean="0">
                <a:solidFill>
                  <a:srgbClr val="C00000"/>
                </a:solidFill>
                <a:latin typeface="Helvetica Neue"/>
              </a:rPr>
              <a:t>Whichever situation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Helvetica Neue"/>
              </a:rPr>
              <a:t>I would surrender to Your wills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15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eart Background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83953" y="1548802"/>
            <a:ext cx="11423320" cy="47089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（女）主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啊 我愿奉献我自己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，</a:t>
            </a:r>
            <a:endParaRPr kumimoji="0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主啊 我愿永远服事你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，</a:t>
            </a:r>
            <a:endParaRPr kumimoji="0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1D1D1D"/>
              </a:solidFill>
              <a:effectLst/>
              <a:uLnTx/>
              <a:uFillTx/>
              <a:latin typeface="Helvetica Neue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Oh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Lord, I would dedicate 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myself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Oh Lord, I would always serve You</a:t>
            </a:r>
            <a:endParaRPr kumimoji="0" lang="en-US" sz="48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Helvetica Neue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368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eart Background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20139" y="560571"/>
            <a:ext cx="9999024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无论我在哪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里</a:t>
            </a:r>
            <a:endParaRPr kumimoji="0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无论我遇何境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，</a:t>
            </a:r>
            <a:endParaRPr kumimoji="0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我愿一 生顺服你旨意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。</a:t>
            </a:r>
            <a:endParaRPr kumimoji="0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1D1D1D"/>
              </a:solidFill>
              <a:effectLst/>
              <a:uLnTx/>
              <a:uFillTx/>
              <a:latin typeface="Helvetica Neue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Wherever I 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am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Whichever situation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I would surrender to Your wills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798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eart Background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602187" y="1642484"/>
            <a:ext cx="8648521" cy="38779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6600" b="1" dirty="0" smtClean="0">
                <a:solidFill>
                  <a:srgbClr val="002060"/>
                </a:solidFill>
                <a:latin typeface="Helvetica Neue"/>
              </a:rPr>
              <a:t>（合）愿</a:t>
            </a:r>
            <a:r>
              <a:rPr lang="zh-CN" altLang="en-US" sz="6600" b="1" dirty="0">
                <a:solidFill>
                  <a:srgbClr val="002060"/>
                </a:solidFill>
                <a:latin typeface="Helvetica Neue"/>
              </a:rPr>
              <a:t>为主作精兵</a:t>
            </a:r>
            <a:r>
              <a:rPr lang="zh-CN" altLang="en-US" sz="6600" b="1" dirty="0" smtClean="0">
                <a:solidFill>
                  <a:srgbClr val="002060"/>
                </a:solidFill>
                <a:latin typeface="Helvetica Neue"/>
              </a:rPr>
              <a:t>，</a:t>
            </a:r>
            <a:endParaRPr lang="en-US" altLang="zh-CN" sz="6600" b="1" dirty="0" smtClean="0">
              <a:solidFill>
                <a:srgbClr val="002060"/>
              </a:solidFill>
              <a:latin typeface="Helvetica Neue"/>
            </a:endParaRPr>
          </a:p>
          <a:p>
            <a:pPr algn="ctr"/>
            <a:r>
              <a:rPr lang="zh-CN" altLang="en-US" sz="6600" b="1" dirty="0" smtClean="0">
                <a:solidFill>
                  <a:srgbClr val="002060"/>
                </a:solidFill>
                <a:latin typeface="Helvetica Neue"/>
              </a:rPr>
              <a:t>愿</a:t>
            </a:r>
            <a:r>
              <a:rPr lang="zh-CN" altLang="en-US" sz="6600" b="1" dirty="0">
                <a:solidFill>
                  <a:srgbClr val="002060"/>
                </a:solidFill>
                <a:latin typeface="Helvetica Neue"/>
              </a:rPr>
              <a:t>为主舍生</a:t>
            </a:r>
            <a:r>
              <a:rPr lang="zh-CN" altLang="en-US" sz="6600" b="1" dirty="0" smtClean="0">
                <a:solidFill>
                  <a:srgbClr val="002060"/>
                </a:solidFill>
                <a:latin typeface="Helvetica Neue"/>
              </a:rPr>
              <a:t>命</a:t>
            </a:r>
            <a:endParaRPr lang="en-US" altLang="zh-CN" sz="6600" b="1" dirty="0" smtClean="0">
              <a:solidFill>
                <a:srgbClr val="002060"/>
              </a:solidFill>
              <a:latin typeface="Helvetica Neue"/>
            </a:endParaRPr>
          </a:p>
          <a:p>
            <a:pPr algn="ctr"/>
            <a:endParaRPr lang="en-US" dirty="0" smtClean="0"/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Helvetica Neue"/>
              </a:rPr>
              <a:t>Good soldier of the Lord, </a:t>
            </a:r>
            <a:endParaRPr lang="en-US" sz="4800" b="1" dirty="0" smtClean="0">
              <a:solidFill>
                <a:srgbClr val="C00000"/>
              </a:solidFill>
              <a:latin typeface="Helvetica Neue"/>
            </a:endParaRPr>
          </a:p>
          <a:p>
            <a:pPr algn="ctr"/>
            <a:r>
              <a:rPr lang="en-US" sz="4800" b="1" dirty="0" smtClean="0">
                <a:solidFill>
                  <a:srgbClr val="C00000"/>
                </a:solidFill>
                <a:latin typeface="Helvetica Neue"/>
              </a:rPr>
              <a:t>I </a:t>
            </a:r>
            <a:r>
              <a:rPr lang="en-US" sz="4800" b="1" dirty="0">
                <a:solidFill>
                  <a:srgbClr val="C00000"/>
                </a:solidFill>
                <a:latin typeface="Helvetica Neue"/>
              </a:rPr>
              <a:t>would offer my </a:t>
            </a:r>
            <a:r>
              <a:rPr lang="en-US" sz="4800" b="1" dirty="0" smtClean="0">
                <a:solidFill>
                  <a:srgbClr val="C00000"/>
                </a:solidFill>
                <a:latin typeface="Helvetica Neue"/>
              </a:rPr>
              <a:t>life</a:t>
            </a:r>
          </a:p>
        </p:txBody>
      </p:sp>
    </p:spTree>
    <p:extLst>
      <p:ext uri="{BB962C8B-B14F-4D97-AF65-F5344CB8AC3E}">
        <p14:creationId xmlns:p14="http://schemas.microsoft.com/office/powerpoint/2010/main" val="283972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eart Background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23939" y="1688666"/>
            <a:ext cx="7891904" cy="38779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愿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为主作仆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人</a:t>
            </a:r>
            <a:endParaRPr lang="en-US" altLang="zh-CN" sz="6600" b="1" dirty="0">
              <a:solidFill>
                <a:srgbClr val="002060"/>
              </a:solidFill>
              <a:latin typeface="Helvetica Neue"/>
              <a:ea typeface="等线" panose="02010600030101010101" pitchFamily="2" charset="-12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愿</a:t>
            </a: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为主服事</a:t>
            </a:r>
            <a:r>
              <a:rPr kumimoji="0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人</a:t>
            </a:r>
            <a:endParaRPr kumimoji="0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Humble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slave of the Lord, </a:t>
            </a:r>
            <a:endParaRPr kumimoji="0" lang="en-US" sz="48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Helvetica Neue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I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would serve for the Lord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573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eart Background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"/>
            <a:ext cx="1224939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29811" y="1289954"/>
            <a:ext cx="11423320" cy="42780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6600" b="1" dirty="0" smtClean="0">
                <a:solidFill>
                  <a:srgbClr val="002060"/>
                </a:solidFill>
                <a:latin typeface="Helvetica Neue"/>
              </a:rPr>
              <a:t>（女）主</a:t>
            </a:r>
            <a:r>
              <a:rPr lang="zh-CN" altLang="en-US" sz="6600" b="1" dirty="0">
                <a:solidFill>
                  <a:srgbClr val="002060"/>
                </a:solidFill>
                <a:latin typeface="Helvetica Neue"/>
              </a:rPr>
              <a:t>啊 我愿奉献我自己</a:t>
            </a:r>
            <a:r>
              <a:rPr lang="zh-CN" altLang="en-US" sz="6600" b="1" dirty="0" smtClean="0">
                <a:solidFill>
                  <a:srgbClr val="002060"/>
                </a:solidFill>
                <a:latin typeface="Helvetica Neue"/>
              </a:rPr>
              <a:t>，</a:t>
            </a:r>
            <a:endParaRPr lang="en-US" altLang="zh-CN" sz="6600" b="1" dirty="0" smtClean="0">
              <a:solidFill>
                <a:srgbClr val="002060"/>
              </a:solidFill>
              <a:latin typeface="Helvetica Neue"/>
            </a:endParaRPr>
          </a:p>
          <a:p>
            <a:pPr algn="ctr"/>
            <a:r>
              <a:rPr lang="zh-CN" altLang="en-US" sz="6600" b="1" dirty="0">
                <a:solidFill>
                  <a:srgbClr val="002060"/>
                </a:solidFill>
                <a:latin typeface="Helvetica Neue"/>
              </a:rPr>
              <a:t>主啊 我愿永远服事你</a:t>
            </a:r>
            <a:r>
              <a:rPr lang="zh-CN" altLang="en-US" sz="6600" b="1" dirty="0" smtClean="0">
                <a:solidFill>
                  <a:srgbClr val="002060"/>
                </a:solidFill>
                <a:latin typeface="Helvetica Neue"/>
              </a:rPr>
              <a:t>，</a:t>
            </a:r>
            <a:endParaRPr lang="en-US" altLang="zh-CN" sz="6600" b="1" dirty="0" smtClean="0">
              <a:solidFill>
                <a:srgbClr val="002060"/>
              </a:solidFill>
              <a:latin typeface="Helvetica Neue"/>
            </a:endParaRPr>
          </a:p>
          <a:p>
            <a:pPr algn="ctr"/>
            <a:endParaRPr lang="en-US" sz="4400" b="1" dirty="0">
              <a:solidFill>
                <a:srgbClr val="1D1D1D"/>
              </a:solidFill>
              <a:latin typeface="Helvetica Neue"/>
            </a:endParaRP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Helvetica Neue"/>
              </a:rPr>
              <a:t>Oh Lord, I would dedicate </a:t>
            </a:r>
            <a:r>
              <a:rPr lang="en-US" sz="4800" b="1" dirty="0" smtClean="0">
                <a:solidFill>
                  <a:srgbClr val="C00000"/>
                </a:solidFill>
                <a:latin typeface="Helvetica Neue"/>
              </a:rPr>
              <a:t>myself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Helvetica Neue"/>
              </a:rPr>
              <a:t>Oh Lord, I would always serve You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40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eart Background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968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724374" y="730064"/>
            <a:ext cx="9334852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6600" b="1" dirty="0">
                <a:solidFill>
                  <a:srgbClr val="002060"/>
                </a:solidFill>
                <a:latin typeface="Helvetica Neue"/>
              </a:rPr>
              <a:t>无论我在哪</a:t>
            </a:r>
            <a:r>
              <a:rPr lang="zh-CN" altLang="en-US" sz="6600" b="1" dirty="0" smtClean="0">
                <a:solidFill>
                  <a:srgbClr val="002060"/>
                </a:solidFill>
                <a:latin typeface="Helvetica Neue"/>
              </a:rPr>
              <a:t>里</a:t>
            </a:r>
            <a:endParaRPr lang="en-US" altLang="zh-CN" sz="6600" b="1" dirty="0" smtClean="0">
              <a:solidFill>
                <a:srgbClr val="002060"/>
              </a:solidFill>
              <a:latin typeface="Helvetica Neue"/>
            </a:endParaRPr>
          </a:p>
          <a:p>
            <a:pPr algn="ctr"/>
            <a:r>
              <a:rPr lang="zh-CN" altLang="en-US" sz="6600" b="1" dirty="0" smtClean="0">
                <a:solidFill>
                  <a:srgbClr val="002060"/>
                </a:solidFill>
                <a:latin typeface="Helvetica Neue"/>
              </a:rPr>
              <a:t>无</a:t>
            </a:r>
            <a:r>
              <a:rPr lang="zh-CN" altLang="en-US" sz="6600" b="1" dirty="0">
                <a:solidFill>
                  <a:srgbClr val="002060"/>
                </a:solidFill>
                <a:latin typeface="Helvetica Neue"/>
              </a:rPr>
              <a:t>论我遇何境</a:t>
            </a:r>
            <a:r>
              <a:rPr lang="zh-CN" altLang="en-US" sz="6600" b="1" dirty="0" smtClean="0">
                <a:solidFill>
                  <a:srgbClr val="002060"/>
                </a:solidFill>
                <a:latin typeface="Helvetica Neue"/>
              </a:rPr>
              <a:t>，</a:t>
            </a:r>
            <a:r>
              <a:rPr lang="zh-CN" altLang="en-US" sz="6600" b="1" dirty="0">
                <a:solidFill>
                  <a:srgbClr val="002060"/>
                </a:solidFill>
                <a:latin typeface="Helvetica Neue"/>
              </a:rPr>
              <a:t> </a:t>
            </a:r>
            <a:endParaRPr lang="en-US" altLang="zh-CN" sz="6600" b="1" dirty="0" smtClean="0">
              <a:solidFill>
                <a:srgbClr val="002060"/>
              </a:solidFill>
              <a:latin typeface="Helvetica Neue"/>
            </a:endParaRPr>
          </a:p>
          <a:p>
            <a:pPr algn="ctr"/>
            <a:r>
              <a:rPr lang="zh-CN" altLang="en-US" sz="6600" b="1" dirty="0" smtClean="0">
                <a:solidFill>
                  <a:srgbClr val="002060"/>
                </a:solidFill>
                <a:latin typeface="Helvetica Neue"/>
              </a:rPr>
              <a:t>我</a:t>
            </a:r>
            <a:r>
              <a:rPr lang="zh-CN" altLang="en-US" sz="6600" b="1" dirty="0">
                <a:solidFill>
                  <a:srgbClr val="002060"/>
                </a:solidFill>
                <a:latin typeface="Helvetica Neue"/>
              </a:rPr>
              <a:t>愿一 生顺服你旨意</a:t>
            </a:r>
            <a:r>
              <a:rPr lang="zh-CN" altLang="en-US" sz="6600" b="1" dirty="0" smtClean="0">
                <a:solidFill>
                  <a:srgbClr val="002060"/>
                </a:solidFill>
                <a:latin typeface="Helvetica Neue"/>
              </a:rPr>
              <a:t>。</a:t>
            </a:r>
            <a:endParaRPr lang="en-US" altLang="zh-CN" sz="6600" b="1" dirty="0" smtClean="0">
              <a:solidFill>
                <a:srgbClr val="002060"/>
              </a:solidFill>
              <a:latin typeface="Helvetica Neue"/>
            </a:endParaRPr>
          </a:p>
          <a:p>
            <a:pPr algn="ctr"/>
            <a:endParaRPr lang="en-US" sz="4400" b="1" dirty="0">
              <a:solidFill>
                <a:srgbClr val="1D1D1D"/>
              </a:solidFill>
              <a:latin typeface="Helvetica Neue"/>
            </a:endParaRP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Helvetica Neue"/>
              </a:rPr>
              <a:t>Wherever I </a:t>
            </a:r>
            <a:r>
              <a:rPr lang="en-US" sz="4800" b="1" dirty="0" smtClean="0">
                <a:solidFill>
                  <a:srgbClr val="C00000"/>
                </a:solidFill>
                <a:latin typeface="Helvetica Neue"/>
              </a:rPr>
              <a:t>am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Helvetica Neue"/>
              </a:rPr>
              <a:t>Whichever </a:t>
            </a:r>
            <a:r>
              <a:rPr lang="en-US" sz="4800" b="1" dirty="0" smtClean="0">
                <a:solidFill>
                  <a:srgbClr val="C00000"/>
                </a:solidFill>
                <a:latin typeface="Helvetica Neue"/>
              </a:rPr>
              <a:t>situation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Helvetica Neue"/>
              </a:rPr>
              <a:t> would surrender to Your wills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09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1025</TotalTime>
  <Words>685</Words>
  <Application>Microsoft Office PowerPoint</Application>
  <PresentationFormat>Widescreen</PresentationFormat>
  <Paragraphs>107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等线</vt:lpstr>
      <vt:lpstr>Helvetica Neue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</dc:creator>
  <cp:lastModifiedBy>Shen, Chi</cp:lastModifiedBy>
  <cp:revision>33</cp:revision>
  <dcterms:created xsi:type="dcterms:W3CDTF">2024-11-25T03:14:12Z</dcterms:created>
  <dcterms:modified xsi:type="dcterms:W3CDTF">2024-11-27T04:06:19Z</dcterms:modified>
</cp:coreProperties>
</file>