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72" r:id="rId8"/>
    <p:sldId id="260" r:id="rId9"/>
    <p:sldId id="261" r:id="rId10"/>
    <p:sldId id="264" r:id="rId11"/>
    <p:sldId id="265" r:id="rId12"/>
    <p:sldId id="266" r:id="rId13"/>
    <p:sldId id="275" r:id="rId14"/>
    <p:sldId id="276" r:id="rId15"/>
    <p:sldId id="273" r:id="rId16"/>
    <p:sldId id="267" r:id="rId17"/>
    <p:sldId id="277" r:id="rId18"/>
    <p:sldId id="274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0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1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8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5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2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8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28D2-CFB7-470B-915F-7FF68902370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3A7C-EE6C-4FAF-BDFD-2F8E61903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56846" y="1172903"/>
            <a:ext cx="78783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3800" b="1" dirty="0">
                <a:solidFill>
                  <a:srgbClr val="002060"/>
                </a:solidFill>
                <a:latin typeface="Helvetica Neue"/>
              </a:rPr>
              <a:t>心</a:t>
            </a:r>
            <a:r>
              <a:rPr lang="zh-CN" altLang="en-US" sz="13800" b="1" dirty="0" smtClean="0">
                <a:solidFill>
                  <a:srgbClr val="002060"/>
                </a:solidFill>
                <a:latin typeface="Helvetica Neue"/>
              </a:rPr>
              <a:t>愿</a:t>
            </a:r>
            <a:endParaRPr lang="en-US" altLang="zh-CN" sz="138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altLang="zh-CN" sz="80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en-US" sz="7200" dirty="0">
                <a:solidFill>
                  <a:srgbClr val="1D1D1D"/>
                </a:solidFill>
                <a:latin typeface="Helvetica Neue"/>
              </a:rPr>
              <a:t> </a:t>
            </a:r>
            <a:r>
              <a:rPr lang="en-US" sz="7200" b="1" dirty="0">
                <a:solidFill>
                  <a:srgbClr val="7030A0"/>
                </a:solidFill>
                <a:latin typeface="Helvetica Neue"/>
              </a:rPr>
              <a:t>Oh Lord I would</a:t>
            </a:r>
            <a:endParaRPr lang="en-US" altLang="zh-CN" sz="7200" b="1" dirty="0" smtClean="0">
              <a:solidFill>
                <a:srgbClr val="7030A0"/>
              </a:solidFill>
              <a:latin typeface="Helvetica Neue"/>
            </a:endParaRPr>
          </a:p>
          <a:p>
            <a:r>
              <a:rPr lang="zh-CN" altLang="en-US" dirty="0">
                <a:solidFill>
                  <a:srgbClr val="1D1D1D"/>
                </a:solidFill>
                <a:latin typeface="Helvetica Neue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2493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8268" y="1203097"/>
            <a:ext cx="11423320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（男）主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啊 我愿奉献我自己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主啊 我愿永远服事你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Lord, I would dedicate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myself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Lord, I would always serve You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8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899" y="0"/>
            <a:ext cx="122968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03543" y="667389"/>
            <a:ext cx="8963608" cy="603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无论我在哪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论我遇何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境</a:t>
            </a:r>
            <a:r>
              <a:rPr lang="en-US" altLang="zh-CN" sz="6600" b="1" dirty="0">
                <a:solidFill>
                  <a:srgbClr val="002060"/>
                </a:solidFill>
                <a:latin typeface="Helvetica Neue"/>
                <a:ea typeface="等线" panose="02010600030101010101" pitchFamily="2" charset="-122"/>
              </a:rPr>
              <a:t>,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愿一 生顺服你旨意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。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Wherever I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Whichever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situation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 would surrender to Your wills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5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1739" y="1410915"/>
            <a:ext cx="8648521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（合）愿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为主作精兵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为主舍生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命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Good soldier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offer my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9309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50047" y="1646004"/>
            <a:ext cx="7891905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为主作仆人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为主服事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Humble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slave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serve for the Lord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2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4234" y="997565"/>
            <a:ext cx="101835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/>
              <a:t>所以弟兄们，我以神的慈悲劝你们，将身体献上当作活祭，是圣洁的，是神所喜悦的。你们如此侍</a:t>
            </a:r>
            <a:r>
              <a:rPr lang="zh-CN" altLang="en-US" sz="4000" b="1" dirty="0" smtClean="0"/>
              <a:t>奉是里所</a:t>
            </a:r>
            <a:r>
              <a:rPr lang="zh-CN" altLang="en-US" sz="4000" b="1" dirty="0"/>
              <a:t>当然的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。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0692" y="6060884"/>
            <a:ext cx="467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罗马书 </a:t>
            </a:r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章： </a:t>
            </a:r>
            <a:r>
              <a:rPr lang="en-US" altLang="zh-CN" sz="2400" b="1" dirty="0" smtClean="0"/>
              <a:t>1-2  Romans 12: 1-2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8807" y="3788015"/>
            <a:ext cx="941438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Therefore, I urge you, brothers and sisters, in view of God’s mercy, to offer your bodies as a living sacrifice, holy and pleasing to God ---this is your true and proper worship.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68057" y="1375907"/>
            <a:ext cx="10059164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男声轮唱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）愿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为主作精兵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为主舍生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命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Good soldier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offer my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41279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6344" y="1577169"/>
            <a:ext cx="7891905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为主作仆人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为主服事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Humble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slave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serve for the Lord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7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05539" y="1375907"/>
            <a:ext cx="10184199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</a:t>
            </a:r>
            <a:r>
              <a:rPr lang="zh-CN" altLang="en-US" sz="4400" b="1" dirty="0">
                <a:solidFill>
                  <a:srgbClr val="002060"/>
                </a:solidFill>
                <a:latin typeface="Helvetica Neue"/>
                <a:ea typeface="等线" panose="02010600030101010101" pitchFamily="2" charset="-122"/>
              </a:rPr>
              <a:t>女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声轮唱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）愿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为主作精兵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为主舍生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命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Good soldier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offer my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8515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958" y="1490007"/>
            <a:ext cx="7891905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为主作仆人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为主服事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Humble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slave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serve for the Lord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4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2493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5920" y="1338345"/>
            <a:ext cx="1077846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（合）主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啊 我愿奉献我自己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主啊 我愿永远服事你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Lord, I would dedicate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myself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Lord, I would always serve You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6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9706" y="1375290"/>
            <a:ext cx="10859062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rgbClr val="002060"/>
                </a:solidFill>
                <a:latin typeface="Helvetica Neue"/>
              </a:rPr>
              <a:t>(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男）主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啊 我愿奉献我自己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主啊 我愿永远服事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你，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sz="4800" b="1" dirty="0" smtClean="0">
              <a:solidFill>
                <a:srgbClr val="C00000"/>
              </a:solidFill>
              <a:latin typeface="Helvetica Neue"/>
            </a:endParaRPr>
          </a:p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Oh </a:t>
            </a:r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Lord, I would dedicate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myself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Oh Lord, I would always serve You</a:t>
            </a:r>
            <a:endParaRPr lang="en-US" sz="4800" b="1" dirty="0" smtClean="0">
              <a:solidFill>
                <a:srgbClr val="C00000"/>
              </a:solidFill>
              <a:latin typeface="Helvetica Neue"/>
            </a:endParaRP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108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899" y="0"/>
            <a:ext cx="122968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54262" y="495856"/>
            <a:ext cx="10127388" cy="603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无论我在哪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论我遇何境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 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愿一 生顺服你旨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意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(2x)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Wherever I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Whichever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situation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 would surrender to Your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wills(2X)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5958" y="489261"/>
            <a:ext cx="1049184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无论我在哪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无论我遇何境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我愿一 生顺服你旨意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。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sz="4400" b="1" dirty="0">
              <a:solidFill>
                <a:srgbClr val="1D1D1D"/>
              </a:solidFill>
              <a:latin typeface="Helvetica Neue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Wherever I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am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Whichever situation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I would surrender to Your wills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3953" y="1548802"/>
            <a:ext cx="1142332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（女）主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啊 我愿奉献我自己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主啊 我愿永远服事你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Lord, I would dedicate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myself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Oh Lord, I would always serve You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6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20139" y="560571"/>
            <a:ext cx="999902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无论我在哪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无论我遇何境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，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我愿一 生顺服你旨意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。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Wherever I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Whichever situation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would surrender to Your wills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9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2187" y="1642484"/>
            <a:ext cx="8648521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（合）愿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为主作精兵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愿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为主舍生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命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Good soldier of the Lord, </a:t>
            </a:r>
            <a:endParaRPr lang="en-US" sz="4800" b="1" dirty="0" smtClean="0">
              <a:solidFill>
                <a:srgbClr val="C00000"/>
              </a:solidFill>
              <a:latin typeface="Helvetica Neue"/>
            </a:endParaRPr>
          </a:p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I </a:t>
            </a:r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would offer my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28397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23939" y="1688666"/>
            <a:ext cx="7891904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为主作仆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</a:t>
            </a:r>
            <a:endParaRPr lang="en-US" altLang="zh-CN" sz="6600" b="1" dirty="0">
              <a:solidFill>
                <a:srgbClr val="002060"/>
              </a:solidFill>
              <a:latin typeface="Helvetica Neue"/>
              <a:ea typeface="等线" panose="02010600030101010101" pitchFamily="2" charset="-12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愿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为主服事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Humble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slave of the Lord,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I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would serve for the Lord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2493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9811" y="1289954"/>
            <a:ext cx="11423320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（女）主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啊 我愿奉献我自己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主啊 我愿永远服事你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sz="4400" b="1" dirty="0">
              <a:solidFill>
                <a:srgbClr val="1D1D1D"/>
              </a:solidFill>
              <a:latin typeface="Helvetica Neue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Oh Lord, I would dedicate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myself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Oh Lord, I would always serve You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ear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968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24374" y="730064"/>
            <a:ext cx="93348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无论我在哪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里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无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论我遇何境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，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 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我</a:t>
            </a:r>
            <a:r>
              <a:rPr lang="zh-CN" altLang="en-US" sz="6600" b="1" dirty="0">
                <a:solidFill>
                  <a:srgbClr val="002060"/>
                </a:solidFill>
                <a:latin typeface="Helvetica Neue"/>
              </a:rPr>
              <a:t>愿一 生顺服你旨意</a:t>
            </a:r>
            <a:r>
              <a:rPr lang="zh-CN" altLang="en-US" sz="6600" b="1" dirty="0" smtClean="0">
                <a:solidFill>
                  <a:srgbClr val="002060"/>
                </a:solidFill>
                <a:latin typeface="Helvetica Neue"/>
              </a:rPr>
              <a:t>。</a:t>
            </a:r>
            <a:endParaRPr lang="en-US" altLang="zh-CN" sz="6600" b="1" dirty="0" smtClean="0">
              <a:solidFill>
                <a:srgbClr val="002060"/>
              </a:solidFill>
              <a:latin typeface="Helvetica Neue"/>
            </a:endParaRPr>
          </a:p>
          <a:p>
            <a:pPr algn="ctr"/>
            <a:endParaRPr lang="en-US" sz="4400" b="1" dirty="0">
              <a:solidFill>
                <a:srgbClr val="1D1D1D"/>
              </a:solidFill>
              <a:latin typeface="Helvetica Neue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Wherever I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am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Whichever </a:t>
            </a:r>
            <a:r>
              <a:rPr lang="en-US" sz="4800" b="1" dirty="0" smtClean="0">
                <a:solidFill>
                  <a:srgbClr val="C00000"/>
                </a:solidFill>
                <a:latin typeface="Helvetica Neue"/>
              </a:rPr>
              <a:t>situation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Helvetica Neue"/>
              </a:rPr>
              <a:t> would surrender to Your wills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1025</TotalTime>
  <Words>685</Words>
  <Application>Microsoft Office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等线</vt:lpstr>
      <vt:lpstr>Helvetica Neue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Shen, Chi</cp:lastModifiedBy>
  <cp:revision>33</cp:revision>
  <dcterms:created xsi:type="dcterms:W3CDTF">2024-11-25T03:14:12Z</dcterms:created>
  <dcterms:modified xsi:type="dcterms:W3CDTF">2024-11-27T04:06:19Z</dcterms:modified>
</cp:coreProperties>
</file>